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729"/>
  </p:normalViewPr>
  <p:slideViewPr>
    <p:cSldViewPr snapToGrid="0" snapToObjects="1">
      <p:cViewPr varScale="1">
        <p:scale>
          <a:sx n="90" d="100"/>
          <a:sy n="90" d="100"/>
        </p:scale>
        <p:origin x="232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/>
              <a:t>6/11/20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6/11/20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ityofnewyork.us/City-Government/Demographic-Statistics-By-Zip-Code/kku6-nxdu" TargetMode="External"/><Relationship Id="rId2" Type="http://schemas.openxmlformats.org/officeDocument/2006/relationships/hyperlink" Target="https://www.kaggle.com/kimjinyoung/nyc-borough-zi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cl.us/new_york_dataset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BB83FE-C55B-0B41-ABC4-E3536BC469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6960759" cy="2849671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800" dirty="0">
                <a:solidFill>
                  <a:srgbClr val="FFFFFF"/>
                </a:solidFill>
              </a:rPr>
              <a:t>Where to open a Chinese Restaurant in New York City</a:t>
            </a:r>
            <a:br>
              <a:rPr lang="en-US" sz="4700" dirty="0">
                <a:solidFill>
                  <a:srgbClr val="FFFFFF"/>
                </a:solidFill>
              </a:rPr>
            </a:br>
            <a:endParaRPr lang="en-US" sz="47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0634EA-36BF-404D-8C22-88EB2DCAE8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3962088"/>
            <a:ext cx="6112077" cy="1186108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rgbClr val="FFFFFF">
                    <a:alpha val="70000"/>
                  </a:srgbClr>
                </a:solidFill>
              </a:rPr>
              <a:t>Fei Wang</a:t>
            </a:r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737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26922-5103-9547-8573-D0E1AC852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6E388-0280-AC4E-96F5-6907832D7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NoHo will be the final choice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ADCCE5-68E4-724B-9236-869D92A486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2" b="2253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45530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68B750-D01A-9B48-8D77-2F42CD9D2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Thank You!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592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1C5E1-9134-F749-9827-105492C7E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open a Chinese Restaurant in New York 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408E0-CAD9-C64D-88E3-5375D8B64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York City is a place that contains people from all over the world</a:t>
            </a:r>
          </a:p>
          <a:p>
            <a:r>
              <a:rPr lang="en-US" dirty="0"/>
              <a:t>New York City encompasses a wide variety of cultures, including culinary culture</a:t>
            </a:r>
          </a:p>
          <a:p>
            <a:r>
              <a:rPr lang="en-US" dirty="0"/>
              <a:t>A client wants to find a please for opening a Chinese Restaurant. The Ideal please should be: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that is a high Asian Borough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function of the Neighborhood is for dinning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competition of Chinese Restaurant was already very stiff.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598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2208-1497-094A-81FF-0A6B3EBB5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AAD6C-10F4-4A46-B06D-394230757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/>
              <a:t>"New York_zip to borough mapping file" from:</a:t>
            </a:r>
            <a:r>
              <a:rPr lang="en-US" dirty="0">
                <a:hlinkClick r:id="rId2"/>
              </a:rPr>
              <a:t>https://www.kaggle.com/kimjinyoung/nyc-borough-zip</a:t>
            </a: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"New York zip code level Demographic Information" from: </a:t>
            </a:r>
            <a:r>
              <a:rPr lang="en-US" dirty="0">
                <a:hlinkClick r:id="rId3"/>
              </a:rPr>
              <a:t>https://data.cityofnewyork.us/City-Government/Demographic-Statistics-By-Zip-Code/kku6-nxdu</a:t>
            </a: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"a dataset that contains the 5 boroughs and the neighborhoods that exist in each borough as well as the latitude and longitude coordinates of each neighborhood." from:</a:t>
            </a:r>
            <a:r>
              <a:rPr lang="en-US" dirty="0">
                <a:hlinkClick r:id="rId4"/>
              </a:rPr>
              <a:t>https://cocl.us/new_york_dataset</a:t>
            </a: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lvl="0"/>
            <a:r>
              <a:rPr lang="en-US" dirty="0"/>
              <a:t>"FourSquare API data to know the specific venues in each Neighborhood"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118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ECF32-09EC-5F4A-A4D9-764ED8A92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Clean Data, Roll up demographic information calculation to Borough Level</a:t>
            </a:r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00734C-77E5-0844-B2C7-468645B30AE4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-5277" t="226" r="220" b="-3160"/>
          <a:stretch/>
        </p:blipFill>
        <p:spPr>
          <a:xfrm>
            <a:off x="677334" y="1895707"/>
            <a:ext cx="8596668" cy="43489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175366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0C36-F742-154B-ABB3-1C95706FF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 High Asian Borough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B829B-AF53-D34F-B8E3-5186232F6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Two choices: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900" dirty="0"/>
              <a:t>Staten Island: Asian Percentage is 100%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900" dirty="0"/>
              <a:t>Manhattan: Asian Percentage is 28%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sz="1900" dirty="0"/>
          </a:p>
          <a:p>
            <a:r>
              <a:rPr lang="en-US" sz="2200" dirty="0"/>
              <a:t>Considering #of Samples, Staten Island has very limited sample number, so the demographic distribution is not very correct. </a:t>
            </a:r>
          </a:p>
          <a:p>
            <a:endParaRPr lang="en-US" sz="2200" dirty="0"/>
          </a:p>
          <a:p>
            <a:r>
              <a:rPr lang="en-US" sz="2200" dirty="0"/>
              <a:t>Manhattan will be the target Borough.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A7577343-D858-1143-8B39-9D68DE69875B}"/>
              </a:ext>
            </a:extLst>
          </p:cNvPr>
          <p:cNvSpPr txBox="1">
            <a:spLocks/>
          </p:cNvSpPr>
          <p:nvPr/>
        </p:nvSpPr>
        <p:spPr>
          <a:xfrm>
            <a:off x="6336287" y="2160589"/>
            <a:ext cx="3487937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39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57822-E8B6-314E-B5A9-3C93F2806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73AA1-0D56-E64D-B81C-17D3605CF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FourSquare API to get neighborhood Venues information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Manhattan, where is 40 Neighborhoods: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Using Top 15</a:t>
            </a:r>
            <a:r>
              <a:rPr lang="en-US" baseline="30000" dirty="0"/>
              <a:t>th</a:t>
            </a:r>
            <a:r>
              <a:rPr lang="en-US" dirty="0"/>
              <a:t> popular venues for clustering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Set 5 clusters for analysis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Based on Chinatown is a successful Neighborhood for Chinese restaurant. Will pick a neighborhood from the group with Chinatown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364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66C98-A388-E248-AF06-57CB93530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Neighborhoods are in the same cluster with Chinatown </a:t>
            </a:r>
          </a:p>
        </p:txBody>
      </p:sp>
      <p:pic>
        <p:nvPicPr>
          <p:cNvPr id="4" name="Content Placeholder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3578AA3-A0A0-D24C-9DAC-E7F57E69F31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2186974"/>
            <a:ext cx="8596312" cy="3828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280608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5745E-24D6-7D43-A8B8-FEE6C8AA4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 the best Neighborhood based on following aspects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83ACD-FAC8-2947-BC1E-D573B1EFA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Number of Venues in each neighborhood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Want to make sure the Neighborhood has enough Customer Traffic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Top 5 # of venues neighborhood: Chinatown, Yorkville, Chelsea, East Village, NoHo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The function of the neighborhood is for Dinning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5555B56-24F8-6C4F-AC17-CF97169BC4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416652"/>
              </p:ext>
            </p:extLst>
          </p:nvPr>
        </p:nvGraphicFramePr>
        <p:xfrm>
          <a:off x="911668" y="3816322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06022749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5577228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664176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177143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Neighborhood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# of Venues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Restaurant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 or restaurant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839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Chinatown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537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Yorkville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1028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Chelsea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8502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East Village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862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1055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2588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FAE1C-1196-BE4D-9E99-0F2BAB891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East Village vs. NoHo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AC04A-2A5B-5C4E-B386-15EB53E93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acceptance of variety restaurants are the same of the 2 neighborhoods.</a:t>
            </a:r>
          </a:p>
          <a:p>
            <a:r>
              <a:rPr lang="en-US" dirty="0"/>
              <a:t>However, there is no Chinese restaurants in NoHo, even other kinds of Asian Restaurants are popular in that neighborhood.</a:t>
            </a:r>
          </a:p>
        </p:txBody>
      </p:sp>
    </p:spTree>
    <p:extLst>
      <p:ext uri="{BB962C8B-B14F-4D97-AF65-F5344CB8AC3E}">
        <p14:creationId xmlns:p14="http://schemas.microsoft.com/office/powerpoint/2010/main" val="339980438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459</Words>
  <Application>Microsoft Macintosh PowerPoint</Application>
  <PresentationFormat>Widescreen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Courier New</vt:lpstr>
      <vt:lpstr>Trebuchet MS</vt:lpstr>
      <vt:lpstr>Wingdings</vt:lpstr>
      <vt:lpstr>Wingdings 3</vt:lpstr>
      <vt:lpstr>Facet</vt:lpstr>
      <vt:lpstr>Where to open a Chinese Restaurant in New York City </vt:lpstr>
      <vt:lpstr>Where to open a Chinese Restaurant in New York City</vt:lpstr>
      <vt:lpstr>Data acquisition and cleaning</vt:lpstr>
      <vt:lpstr>Clean Data, Roll up demographic information calculation to Borough Level</vt:lpstr>
      <vt:lpstr>Pick High Asian Borough</vt:lpstr>
      <vt:lpstr>K-Means Clustering </vt:lpstr>
      <vt:lpstr>10 Neighborhoods are in the same cluster with Chinatown </vt:lpstr>
      <vt:lpstr>Pick the best Neighborhood based on following aspects</vt:lpstr>
      <vt:lpstr>Competition East Village vs. NoHo 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to open a Chinese Restaurant in New York City </dc:title>
  <dc:creator>Fei Wang</dc:creator>
  <cp:lastModifiedBy>Fei Wang</cp:lastModifiedBy>
  <cp:revision>1</cp:revision>
  <dcterms:created xsi:type="dcterms:W3CDTF">2020-06-12T02:21:04Z</dcterms:created>
  <dcterms:modified xsi:type="dcterms:W3CDTF">2020-06-12T02:22:52Z</dcterms:modified>
</cp:coreProperties>
</file>